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7053263" cy="93091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80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F7E6EC3-2045-4E0B-AEC9-6D8FD25FE102}" type="datetimeFigureOut">
              <a:rPr lang="en-US" smtClean="0"/>
              <a:t>15-Apr-16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83674ED-BB51-41BC-868A-170A551A8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02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674ED-BB51-41BC-868A-170A551A88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42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674ED-BB51-41BC-868A-170A551A88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41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674ED-BB51-41BC-868A-170A551A88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2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8686-47DD-4651-8933-218ED4CE2C0B}" type="datetime13">
              <a:rPr lang="en-US" smtClean="0"/>
              <a:t>3:07:43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15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9E87-990B-459D-9D92-997DA83C79E4}" type="datetime13">
              <a:rPr lang="en-US" smtClean="0"/>
              <a:t>3:07:43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1B415-89D6-4DAA-A1A8-3EC895D31FFE}" type="datetime13">
              <a:rPr lang="en-US" smtClean="0"/>
              <a:t>3:07:43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7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C7E-83BC-4339-A7E3-7F2B12421578}" type="datetime13">
              <a:rPr lang="en-US" smtClean="0"/>
              <a:t>3:07:43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3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161D6-6CE3-4478-B438-747EFEC2A86D}" type="datetime13">
              <a:rPr lang="en-US" smtClean="0"/>
              <a:t>3:07:43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69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DDD9-19FC-4697-954B-41DC854A41ED}" type="datetime13">
              <a:rPr lang="en-US" smtClean="0"/>
              <a:t>3:07:43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7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B7C2-9CA2-429D-B84E-BAA28A09B7E9}" type="datetime13">
              <a:rPr lang="en-US" smtClean="0"/>
              <a:t>3:07:43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26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F488E-0962-4F66-9FAB-2155DC343BDC}" type="datetime13">
              <a:rPr lang="en-US" smtClean="0"/>
              <a:t>3:07:43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ACD2-7FBF-4B3A-ADBF-46C69B2FFA95}" type="datetime13">
              <a:rPr lang="en-US" smtClean="0"/>
              <a:t>3:07:43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5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76D0CC-F90B-4B44-854A-EB3730B9E0A3}" type="datetime13">
              <a:rPr lang="en-US" smtClean="0"/>
              <a:t>3:07:43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1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04AC3-A239-45FD-A4D1-E360E8F0D543}" type="datetime13">
              <a:rPr lang="en-US" smtClean="0"/>
              <a:t>3:07:43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7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02B4A72-4CFC-403C-BDB0-C46E1AA2AD5C}" type="datetime13">
              <a:rPr lang="en-US" smtClean="0"/>
              <a:t>3:07:43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0D1304-A9C3-4BA8-9160-82ABB3C9A1C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214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 of Health Sciences, Lahore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672225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Presented by: </a:t>
            </a:r>
            <a:r>
              <a:rPr lang="en-US" sz="2800" b="1" cap="none" spc="0" dirty="0" smtClean="0">
                <a:solidFill>
                  <a:schemeClr val="tx1"/>
                </a:solidFill>
              </a:rPr>
              <a:t>Dr. Shah Jahan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defRPr/>
            </a:pPr>
            <a:r>
              <a:rPr lang="en-US" sz="1700" dirty="0">
                <a:solidFill>
                  <a:schemeClr val="tx1"/>
                </a:solidFill>
              </a:rPr>
              <a:t>Assistant Professor </a:t>
            </a:r>
            <a:r>
              <a:rPr lang="en-US" sz="1700" dirty="0" smtClean="0">
                <a:solidFill>
                  <a:schemeClr val="tx1"/>
                </a:solidFill>
              </a:rPr>
              <a:t>Immunology </a:t>
            </a:r>
            <a:endParaRPr lang="en-US" sz="17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700" dirty="0" smtClean="0">
                <a:solidFill>
                  <a:schemeClr val="tx1"/>
                </a:solidFill>
              </a:rPr>
              <a:t>deputy director (additional Charge)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defRPr/>
            </a:pPr>
            <a:r>
              <a:rPr lang="en-US" sz="1700" cap="none" spc="0" dirty="0" smtClean="0">
                <a:solidFill>
                  <a:schemeClr val="tx1"/>
                </a:solidFill>
              </a:rPr>
              <a:t>Quality </a:t>
            </a:r>
            <a:r>
              <a:rPr lang="en-US" sz="1700" cap="none" spc="0" dirty="0">
                <a:solidFill>
                  <a:schemeClr val="tx1"/>
                </a:solidFill>
              </a:rPr>
              <a:t>Enhancement Cell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Pct val="70000"/>
              <a:defRPr/>
            </a:pPr>
            <a:r>
              <a:rPr lang="en-US" sz="1700" cap="none" spc="0" dirty="0">
                <a:solidFill>
                  <a:schemeClr val="tx1"/>
                </a:solidFill>
              </a:rPr>
              <a:t>University of Health Sciences, Lahore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57842" y="6443707"/>
            <a:ext cx="2472271" cy="365125"/>
          </a:xfrm>
        </p:spPr>
        <p:txBody>
          <a:bodyPr/>
          <a:lstStyle/>
          <a:p>
            <a:fld id="{CD142DE2-6885-435E-9669-1C9310DDB8C4}" type="datetime13">
              <a:rPr lang="en-US" sz="2800" smtClean="0"/>
              <a:t>3:11:19 PM</a:t>
            </a:fld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z="2800" smtClean="0"/>
              <a:t>1</a:t>
            </a:fld>
            <a:endParaRPr lang="en-US" sz="280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6824" y="6452961"/>
            <a:ext cx="2761018" cy="365125"/>
          </a:xfrm>
        </p:spPr>
        <p:txBody>
          <a:bodyPr/>
          <a:lstStyle/>
          <a:p>
            <a:pPr algn="r"/>
            <a:r>
              <a:rPr lang="en-US" sz="2800" dirty="0" smtClean="0"/>
              <a:t>Started at: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5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60475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Progress Review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the Period from1</a:t>
            </a:r>
            <a:r>
              <a:rPr lang="en-US" baseline="30000" dirty="0" smtClean="0"/>
              <a:t>st</a:t>
            </a:r>
            <a:r>
              <a:rPr lang="en-US" dirty="0" smtClean="0"/>
              <a:t> July 2015 - Date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463920"/>
              </p:ext>
            </p:extLst>
          </p:nvPr>
        </p:nvGraphicFramePr>
        <p:xfrm>
          <a:off x="1096963" y="1846263"/>
          <a:ext cx="10058400" cy="44685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882"/>
                <a:gridCol w="2279176"/>
                <a:gridCol w="1255594"/>
                <a:gridCol w="1282889"/>
                <a:gridCol w="1214651"/>
                <a:gridCol w="3567208"/>
              </a:tblGrid>
              <a:tr h="719516">
                <a:tc>
                  <a:txBody>
                    <a:bodyPr/>
                    <a:lstStyle/>
                    <a:p>
                      <a:r>
                        <a:rPr lang="en-US" dirty="0" smtClean="0"/>
                        <a:t>Sr.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Progress w.r.t. </a:t>
                      </a:r>
                    </a:p>
                    <a:p>
                      <a:pPr algn="ctr"/>
                      <a:r>
                        <a:rPr lang="en-US" dirty="0" smtClean="0"/>
                        <a:t>Core</a:t>
                      </a:r>
                      <a:r>
                        <a:rPr lang="en-US" baseline="0" dirty="0" smtClean="0"/>
                        <a:t> Functions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No. Total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Completed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Undertake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Status of SAR Completion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Three SAR are completed and two are under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process.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Status</a:t>
                      </a:r>
                      <a:r>
                        <a:rPr lang="en-US" b="1" baseline="0" dirty="0" smtClean="0"/>
                        <a:t> of Program Accreditation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relevant council</a:t>
                      </a:r>
                      <a:r>
                        <a:rPr lang="en-US" baseline="0" dirty="0" smtClean="0"/>
                        <a:t> for Medical Laboratory Sciences and transitional doctor of physical therapy programs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Status of MPhil</a:t>
                      </a:r>
                      <a:r>
                        <a:rPr lang="en-US" b="1" baseline="0" dirty="0" smtClean="0"/>
                        <a:t>  Program Review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16+2*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HEC visit awaited</a:t>
                      </a:r>
                      <a:endParaRPr lang="en-US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Status of PhD</a:t>
                      </a:r>
                      <a:r>
                        <a:rPr lang="en-US" b="1" baseline="0" dirty="0" smtClean="0"/>
                        <a:t> Program Review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HEC visit awaited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/>
                        <a:t>Status of Overall</a:t>
                      </a:r>
                      <a:r>
                        <a:rPr lang="en-US" b="1" baseline="0" dirty="0" smtClean="0"/>
                        <a:t> IPE Review</a:t>
                      </a:r>
                      <a:endParaRPr lang="en-US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en-US" dirty="0" smtClean="0"/>
                        <a:t>The UHS </a:t>
                      </a:r>
                      <a:r>
                        <a:rPr lang="en-US" baseline="0" dirty="0" smtClean="0"/>
                        <a:t>was selected by HEC for Institution Performance Evaluation Review visit in June, 2014. </a:t>
                      </a:r>
                      <a:r>
                        <a:rPr lang="en-US" baseline="0" dirty="0" smtClean="0"/>
                        <a:t>HEC visit awaited. </a:t>
                      </a:r>
                      <a:r>
                        <a:rPr lang="en-US" baseline="0" dirty="0" smtClean="0"/>
                        <a:t>(Ref letter no. 4P/IPE/HEC/2014/693 ;  Dated: 21-04-2014)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857842" y="6452960"/>
            <a:ext cx="2472271" cy="365125"/>
          </a:xfrm>
        </p:spPr>
        <p:txBody>
          <a:bodyPr/>
          <a:lstStyle/>
          <a:p>
            <a:fld id="{85E505A5-D165-4562-87A4-7D5AE9B3E367}" type="datetime13">
              <a:rPr lang="en-US" sz="2800" smtClean="0"/>
              <a:t>3:08:13 PM</a:t>
            </a:fld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z="2800" smtClean="0"/>
              <a:t>2</a:t>
            </a:fld>
            <a:endParaRPr lang="en-US" sz="2800" dirty="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6824" y="6452961"/>
            <a:ext cx="2761018" cy="365125"/>
          </a:xfrm>
        </p:spPr>
        <p:txBody>
          <a:bodyPr/>
          <a:lstStyle/>
          <a:p>
            <a:pPr algn="r"/>
            <a:r>
              <a:rPr lang="en-US" sz="2800" dirty="0" smtClean="0"/>
              <a:t>Started at:</a:t>
            </a:r>
            <a:endParaRPr lang="en-US" sz="2800" dirty="0"/>
          </a:p>
        </p:txBody>
      </p:sp>
      <p:sp>
        <p:nvSpPr>
          <p:cNvPr id="9" name="Date Placeholder 4"/>
          <p:cNvSpPr txBox="1">
            <a:spLocks/>
          </p:cNvSpPr>
          <p:nvPr/>
        </p:nvSpPr>
        <p:spPr>
          <a:xfrm>
            <a:off x="5310096" y="6422796"/>
            <a:ext cx="440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*2 Master program (MHPE &amp; Nursing)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7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19817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Planning for Achieving the Core Target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for the Period from1</a:t>
            </a:r>
            <a:r>
              <a:rPr lang="en-US" sz="4400" baseline="30000" dirty="0" smtClean="0"/>
              <a:t>st</a:t>
            </a:r>
            <a:r>
              <a:rPr lang="en-US" sz="4400" dirty="0" smtClean="0"/>
              <a:t> July 2015-30</a:t>
            </a:r>
            <a:r>
              <a:rPr lang="en-US" sz="4400" baseline="30000" dirty="0" smtClean="0"/>
              <a:t>th</a:t>
            </a:r>
            <a:r>
              <a:rPr lang="en-US" sz="4400" dirty="0" smtClean="0"/>
              <a:t> June 2016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179027"/>
              </p:ext>
            </p:extLst>
          </p:nvPr>
        </p:nvGraphicFramePr>
        <p:xfrm>
          <a:off x="671295" y="1215643"/>
          <a:ext cx="10869064" cy="5059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866"/>
                <a:gridCol w="2462868"/>
                <a:gridCol w="7910330"/>
              </a:tblGrid>
              <a:tr h="663228">
                <a:tc>
                  <a:txBody>
                    <a:bodyPr/>
                    <a:lstStyle/>
                    <a:p>
                      <a:r>
                        <a:rPr lang="en-US" dirty="0" smtClean="0"/>
                        <a:t>Sr.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Planning w.r.t. </a:t>
                      </a:r>
                    </a:p>
                    <a:p>
                      <a:pPr algn="ctr"/>
                      <a:r>
                        <a:rPr lang="en-US" dirty="0" smtClean="0"/>
                        <a:t>Core</a:t>
                      </a:r>
                      <a:r>
                        <a:rPr lang="en-US" baseline="0" dirty="0" smtClean="0"/>
                        <a:t>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Details</a:t>
                      </a:r>
                      <a:endParaRPr lang="en-US" dirty="0"/>
                    </a:p>
                  </a:txBody>
                  <a:tcPr/>
                </a:tc>
              </a:tr>
              <a:tr h="145865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 Complete SARs</a:t>
                      </a:r>
                      <a:r>
                        <a:rPr lang="en-US" b="1" baseline="0" dirty="0" smtClean="0"/>
                        <a:t> of all programs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AT has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visited the one program (M.Phil Oral Biology) in the month of February.</a:t>
                      </a:r>
                    </a:p>
                    <a:p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AT will visit and review the SAR of 2 programs (M.Phil MLS Haematotechnology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and PhD Physiology)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in this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month and SAR of  two more programs (PhD Anatomy and Human Genetics &amp; Molecular Biology) in May.</a:t>
                      </a:r>
                      <a:endParaRPr lang="en-US" dirty="0"/>
                    </a:p>
                  </a:txBody>
                  <a:tcPr/>
                </a:tc>
              </a:tr>
              <a:tr h="947469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 get Accredited</a:t>
                      </a:r>
                      <a:r>
                        <a:rPr lang="en-US" b="1" baseline="0" dirty="0" smtClean="0"/>
                        <a:t> all programs from relevant forums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M.Phil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Science Of Dental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Materials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(PMDC)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M.Phil Medical Laboratory Sciences and T-DPT (No Relevant Council)</a:t>
                      </a:r>
                    </a:p>
                  </a:txBody>
                  <a:tcPr marL="68580" marR="68580" marT="0" marB="0"/>
                </a:tc>
              </a:tr>
              <a:tr h="663228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 get MPhil</a:t>
                      </a:r>
                      <a:r>
                        <a:rPr lang="en-US" b="1" baseline="0" dirty="0" smtClean="0"/>
                        <a:t>  Program Review Visit Done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MPhil  Program Review Visit will be done in May.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3228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 get</a:t>
                      </a:r>
                      <a:r>
                        <a:rPr lang="en-US" b="1" baseline="0" dirty="0" smtClean="0"/>
                        <a:t> PhD Program Review Visit Done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PhD Program Review Visit will be done in June.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3228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 get</a:t>
                      </a:r>
                      <a:r>
                        <a:rPr lang="en-US" b="1" baseline="0" dirty="0" smtClean="0"/>
                        <a:t> IPE Review Visit Done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HEC visit awaited.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857842" y="6443707"/>
            <a:ext cx="2472271" cy="365125"/>
          </a:xfrm>
        </p:spPr>
        <p:txBody>
          <a:bodyPr/>
          <a:lstStyle/>
          <a:p>
            <a:fld id="{C34CCD26-ADF7-4C9B-80CF-DC08F9670EF0}" type="datetime13">
              <a:rPr lang="en-US" sz="2800" smtClean="0"/>
              <a:t>3:10:39 PM</a:t>
            </a:fld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z="2800" smtClean="0"/>
              <a:t>3</a:t>
            </a:fld>
            <a:endParaRPr lang="en-US" sz="280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6824" y="6452961"/>
            <a:ext cx="2761018" cy="365125"/>
          </a:xfrm>
        </p:spPr>
        <p:txBody>
          <a:bodyPr/>
          <a:lstStyle/>
          <a:p>
            <a:pPr algn="r"/>
            <a:r>
              <a:rPr lang="en-US" sz="2800" dirty="0" smtClean="0"/>
              <a:t>Started at: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23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Questions / Answer Session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857842" y="6440343"/>
            <a:ext cx="2472271" cy="365125"/>
          </a:xfrm>
        </p:spPr>
        <p:txBody>
          <a:bodyPr/>
          <a:lstStyle/>
          <a:p>
            <a:fld id="{57C1FE28-E9D5-484C-A262-3575F4D011AD}" type="datetime13">
              <a:rPr lang="en-US" sz="2800" smtClean="0"/>
              <a:t>3:07:43 PM</a:t>
            </a:fld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1304-A9C3-4BA8-9160-82ABB3C9A1CE}" type="slidenum">
              <a:rPr lang="en-US" sz="2800" smtClean="0"/>
              <a:t>4</a:t>
            </a:fld>
            <a:endParaRPr lang="en-US" sz="2800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6824" y="6452961"/>
            <a:ext cx="2761018" cy="365125"/>
          </a:xfrm>
        </p:spPr>
        <p:txBody>
          <a:bodyPr/>
          <a:lstStyle/>
          <a:p>
            <a:pPr algn="r"/>
            <a:r>
              <a:rPr lang="en-US" sz="2800" dirty="0" smtClean="0"/>
              <a:t>Started at: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66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494</TotalTime>
  <Words>346</Words>
  <Application>Microsoft Office PowerPoint</Application>
  <PresentationFormat>Custom</PresentationFormat>
  <Paragraphs>76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Retrospect</vt:lpstr>
      <vt:lpstr>University of Health Sciences, Lahore </vt:lpstr>
      <vt:lpstr>Progress Review  for the Period from1st July 2015 - Date</vt:lpstr>
      <vt:lpstr>Planning for Achieving the Core Target for the Period from1st July 2015-30th June 2016</vt:lpstr>
      <vt:lpstr>Questions / Answer 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Abaidullah Anwar</dc:creator>
  <cp:lastModifiedBy>waqas</cp:lastModifiedBy>
  <cp:revision>38</cp:revision>
  <cp:lastPrinted>2016-04-15T09:59:23Z</cp:lastPrinted>
  <dcterms:created xsi:type="dcterms:W3CDTF">2016-04-12T03:48:14Z</dcterms:created>
  <dcterms:modified xsi:type="dcterms:W3CDTF">2016-04-15T10:12:11Z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9501E267-B5DD-475D-ABAF-0B2531E8A3B2</vt:lpwstr>
  </property>
  <property fmtid="{D5CDD505-2E9C-101B-9397-08002B2CF9AE}" pid="3" name="ArticulatePath">
    <vt:lpwstr>HEI Name - Progress Review Meeting-Date</vt:lpwstr>
  </property>
</Properties>
</file>