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0"/>
  </p:handoutMasterIdLst>
  <p:sldIdLst>
    <p:sldId id="300" r:id="rId2"/>
    <p:sldId id="256" r:id="rId3"/>
    <p:sldId id="282" r:id="rId4"/>
    <p:sldId id="273" r:id="rId5"/>
    <p:sldId id="283" r:id="rId6"/>
    <p:sldId id="304" r:id="rId7"/>
    <p:sldId id="303" r:id="rId8"/>
    <p:sldId id="305" r:id="rId9"/>
    <p:sldId id="322" r:id="rId10"/>
    <p:sldId id="316" r:id="rId11"/>
    <p:sldId id="317" r:id="rId12"/>
    <p:sldId id="318" r:id="rId13"/>
    <p:sldId id="319" r:id="rId14"/>
    <p:sldId id="320" r:id="rId15"/>
    <p:sldId id="321" r:id="rId16"/>
    <p:sldId id="315" r:id="rId17"/>
    <p:sldId id="314" r:id="rId18"/>
    <p:sldId id="28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B17A3-F9EC-468B-9A9B-C1F358B096EA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D7C5A-AB1F-4D95-849D-0629CCD16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7E7EFB-BA77-4E30-B362-B309D5461D8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375000-77F8-457C-9D5A-0D2B4B052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0400" y="2362199"/>
            <a:ext cx="7721600" cy="17526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ar-EG" sz="7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بسم الله الرحمن الرحيم</a:t>
            </a: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pPr marL="566928" indent="-457200">
              <a:lnSpc>
                <a:spcPct val="150000"/>
              </a:lnSpc>
              <a:spcBef>
                <a:spcPts val="0"/>
              </a:spcBef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Assistant Professors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have been appointed. Both of them are Ph. Ds. </a:t>
            </a:r>
          </a:p>
          <a:p>
            <a:pPr marL="624078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Students consulting services are available. </a:t>
            </a:r>
          </a:p>
          <a:p>
            <a:pPr marL="624078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List of Journal has been given to the Chairman of Library Committee. </a:t>
            </a:r>
          </a:p>
          <a:p>
            <a:pPr marL="624078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Vice Chancellor has directed to Finance department to allocate and provide annual funds for the routine running of the laboratory, to maintain departmental library.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BIOCHEMISTRY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QEC\QEC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Autofit/>
          </a:bodyPr>
          <a:lstStyle/>
          <a:p>
            <a:pPr marL="624078" lvl="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Hospitals have been notified as constitutions of UHS to provide clinical material for research. </a:t>
            </a:r>
          </a:p>
          <a:p>
            <a:pPr marL="624078" lvl="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computers provided in library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marL="566928" lvl="0" indent="-457200" algn="ctr">
              <a:lnSpc>
                <a:spcPct val="15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HEMATOLOGY </a:t>
            </a:r>
          </a:p>
        </p:txBody>
      </p:sp>
      <p:pic>
        <p:nvPicPr>
          <p:cNvPr id="4" name="Picture 2" descr="D:\QEC\QEC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624078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recommendations are being implemented in true letter and spirit. Lack of funds and low recurring grant by HEC is responsible for low postgraduate student’s enrollment.</a:t>
            </a:r>
          </a:p>
          <a:p>
            <a:pPr marL="624078" lvl="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Students consulting services are available. </a:t>
            </a:r>
          </a:p>
          <a:p>
            <a:pPr marL="624078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Issue related to space for class rooms has been sorted out.</a:t>
            </a:r>
          </a:p>
          <a:p>
            <a:pPr marL="624078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Animal house has been improved.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marL="624078" indent="-514350" algn="ctr">
              <a:spcBef>
                <a:spcPts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MORBID ANATOMY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&amp; HISTOPATHOLOGY </a:t>
            </a:r>
          </a:p>
        </p:txBody>
      </p:sp>
      <p:pic>
        <p:nvPicPr>
          <p:cNvPr id="4" name="Picture 2" descr="D:\QEC\QEC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624078" lvl="0" indent="-51435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E-Journals are available.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239000" cy="868362"/>
          </a:xfrm>
        </p:spPr>
        <p:txBody>
          <a:bodyPr>
            <a:normAutofit fontScale="90000"/>
          </a:bodyPr>
          <a:lstStyle/>
          <a:p>
            <a:pPr marL="624078" lvl="0" indent="-514350">
              <a:lnSpc>
                <a:spcPct val="15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PHARMACOLOGY </a:t>
            </a:r>
          </a:p>
        </p:txBody>
      </p:sp>
      <p:pic>
        <p:nvPicPr>
          <p:cNvPr id="4" name="Picture 2" descr="D:\QEC\QEC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marL="566928" lvl="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Animal house has been updated. </a:t>
            </a:r>
          </a:p>
          <a:p>
            <a:pPr marL="566928" lvl="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 Manager has been appointed. </a:t>
            </a:r>
          </a:p>
          <a:p>
            <a:pPr marL="566928" lvl="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Ph. D Assistant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Professor has been appointed. </a:t>
            </a:r>
          </a:p>
          <a:p>
            <a:pPr marL="566928" lvl="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Issue related to space for class rooms has been sorted out.</a:t>
            </a:r>
          </a:p>
          <a:p>
            <a:pPr marL="566928" lvl="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Impress money (Rs. 25,000) to Department Heads has been sorted out.</a:t>
            </a:r>
          </a:p>
          <a:p>
            <a:pPr marL="566928" lvl="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Advances Studies and Research Board has constituted a committee for annual examination and breakdown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major subjects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into sub-subjects. </a:t>
            </a:r>
          </a:p>
          <a:p>
            <a:pPr marL="566928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Impress money (Rs. 25,000) to Department Heads has been sorted out.</a:t>
            </a:r>
          </a:p>
          <a:p>
            <a:pPr marL="566928" lvl="0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pPr marL="566928" lvl="0" indent="-457200" algn="ctr">
              <a:spcBef>
                <a:spcPts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PHYSIOLOGY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&amp; CELL BIOLOGY </a:t>
            </a:r>
          </a:p>
        </p:txBody>
      </p:sp>
      <p:pic>
        <p:nvPicPr>
          <p:cNvPr id="4" name="Picture 2" descr="D:\QEC\QEC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566928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Hospitals have been notified as constitution of UHS to provide clinical material for research. </a:t>
            </a:r>
          </a:p>
          <a:p>
            <a:pPr marL="566928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Students consulting services are available. </a:t>
            </a:r>
          </a:p>
          <a:p>
            <a:pPr marL="566928" indent="-45720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Impress money (Rs. 25,000) to Department Heads has been sorted out.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marL="566928" indent="-457200" algn="ctr">
              <a:lnSpc>
                <a:spcPct val="15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IMMUNOLOGY </a:t>
            </a:r>
          </a:p>
        </p:txBody>
      </p:sp>
      <p:pic>
        <p:nvPicPr>
          <p:cNvPr id="4" name="Picture 2" descr="D:\QEC\QEC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763000" cy="91757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NUMBER OF PROGRAMS IN WHICH 2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CYCLE OF SARS IS INITIATED: 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D:\QEC\QEC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66928" indent="-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There are following four programs in which 2nd cycle of SARs is initiated. Those are </a:t>
            </a:r>
          </a:p>
          <a:p>
            <a:pPr marL="566928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Human Genetic &amp; Molecular Biology</a:t>
            </a:r>
          </a:p>
          <a:p>
            <a:pPr marL="566928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Sc Nursing</a:t>
            </a:r>
          </a:p>
          <a:p>
            <a:pPr marL="566928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Forensic Sciences</a:t>
            </a:r>
          </a:p>
          <a:p>
            <a:pPr marL="566928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Behavioral Sciences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NUMBER OF PROGRAMS FOR 2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CYCLE OF SARS : </a:t>
            </a:r>
            <a:endParaRPr 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2819400"/>
            <a:ext cx="5486400" cy="1107996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Thank you</a:t>
            </a:r>
            <a:endParaRPr lang="en-US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3820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Georgia" pitchFamily="18" charset="0"/>
              </a:rPr>
              <a:t> </a:t>
            </a:r>
            <a:r>
              <a:rPr lang="en-US" sz="3100" b="1" dirty="0" smtClean="0">
                <a:latin typeface="Georgia" pitchFamily="18" charset="0"/>
                <a:cs typeface="Times New Roman" pitchFamily="18" charset="0"/>
              </a:rPr>
              <a:t>5</a:t>
            </a:r>
            <a:r>
              <a:rPr lang="en-US" sz="3100" b="1" baseline="30000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th</a:t>
            </a:r>
            <a:r>
              <a:rPr lang="en-US" sz="31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Meeting of Quality Enhancement Cells (Phase-III)</a:t>
            </a:r>
            <a:br>
              <a:rPr lang="en-US" sz="31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Georgia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Georgia" pitchFamily="18" charset="0"/>
                <a:cs typeface="Times New Roman" pitchFamily="18" charset="0"/>
              </a:rPr>
            </a:br>
            <a:endParaRPr lang="en-US" sz="4000" b="1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24200"/>
            <a:ext cx="7086600" cy="6096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 of Health Sciences, Lahore 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554480" cy="15544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2" descr="D:\QEC\QEC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1524000" cy="1524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295400" y="5181600"/>
            <a:ext cx="6400800" cy="16764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Presented By: Prof.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Arif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Rashid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Khawaja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/>
            <a:r>
              <a:rPr lang="en-US" dirty="0" smtClean="0"/>
              <a:t>FRCS (Ed), FRCS (Gen </a:t>
            </a:r>
            <a:r>
              <a:rPr lang="en-US" dirty="0" err="1" smtClean="0"/>
              <a:t>Surg</a:t>
            </a:r>
            <a:r>
              <a:rPr lang="en-US" dirty="0" smtClean="0"/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Director Quality Enhancement Cell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University of Health Sciences, Lahore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763000" cy="147002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CURRENT STATUS ON RUBRIC FORM, EXECUTIVE SUMMARIES &amp; IMPLEMENTATION PLAN 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D:\QEC\QEC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999038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The rubric forms, executive summaries and implementation plan of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all the following nine programs have been completed.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(MLT)Allied Health Sciences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Anatomy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Biochemistry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Haematology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Immunology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Morbid Anatomy &amp; Histopathology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Pharmacology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Physiology &amp; Cell Biology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M. Phil Microbiology 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CURRENT STATUS ON RUBRIC FORMS,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EXECUTIVE SUMMARIES &amp; IMPLEMENTATION PLAN 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D:\QEC\QEC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828801"/>
            <a:ext cx="8763000" cy="177165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PROBLEMS FACED IN RECTIFYING THE WEAKNESS IDENTIFIED IN IMPLEMENTATION PLANS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D:\QEC\QEC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constraints 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Ownership issue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Inter-departmental friction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Favoritism</a:t>
            </a:r>
          </a:p>
          <a:p>
            <a:pPr marL="624078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Critique taken as criticism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PROBLEMS FACED IN RECTIFYING THE WEAKNESS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763000" cy="91757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CORRECTIVE ACTIONS TAKEN 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D:\QEC\QEC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The following corrective action of the following programs have been taken: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Department of Anatomy 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lvl="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Students consulting services are available. </a:t>
            </a:r>
          </a:p>
          <a:p>
            <a:pPr marL="624078" lvl="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Full time faculty should be more but non-availability of PhD in basic medical sciences. </a:t>
            </a:r>
          </a:p>
          <a:p>
            <a:pPr marL="624078" lvl="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Teaching Research Fellow has been appointed.</a:t>
            </a:r>
          </a:p>
          <a:p>
            <a:pPr marL="624078" lvl="0" indent="-51435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CORRECTIVE ACTION TAKEN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QEC\QEC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410200"/>
          </a:xfrm>
        </p:spPr>
        <p:txBody>
          <a:bodyPr>
            <a:noAutofit/>
          </a:bodyPr>
          <a:lstStyle/>
          <a:p>
            <a:pPr marL="566928" lvl="0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Impress money (Rs. 25,000) to Department Heads has been sorted out.</a:t>
            </a:r>
          </a:p>
          <a:p>
            <a:pPr marL="566928" lvl="0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Flow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cytometer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is available located in immunology department which is available for all programs.</a:t>
            </a:r>
          </a:p>
          <a:p>
            <a:pPr marL="566928" lvl="0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Hospitals have been notified as constitutions of UHS to provide clinical materials for research. </a:t>
            </a:r>
          </a:p>
          <a:p>
            <a:pPr marL="566928" lvl="0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Sufficient faculty in Genetic Department is available. Six PhD are available.</a:t>
            </a:r>
          </a:p>
          <a:p>
            <a:pPr marL="566928" lvl="0" indent="-457200" algn="just">
              <a:lnSpc>
                <a:spcPct val="17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TTS system is fully adopted by UHS.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pPr marL="566928" indent="-457200" algn="ctr">
              <a:spcBef>
                <a:spcPts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DEPARTMENT OF ALLIED HEALTH SCIENCES</a:t>
            </a:r>
          </a:p>
        </p:txBody>
      </p:sp>
      <p:pic>
        <p:nvPicPr>
          <p:cNvPr id="4" name="Picture 2" descr="D:\QEC\QEC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" cy="990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3588" y="0"/>
            <a:ext cx="1010412" cy="1010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1473</TotalTime>
  <Words>456</Words>
  <Application>Microsoft Office PowerPoint</Application>
  <PresentationFormat>On-screen Show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Slide 1</vt:lpstr>
      <vt:lpstr>   5th Meeting of Quality Enhancement Cells (Phase-III)   </vt:lpstr>
      <vt:lpstr>CURRENT STATUS ON RUBRIC FORM, EXECUTIVE SUMMARIES &amp; IMPLEMENTATION PLAN </vt:lpstr>
      <vt:lpstr>CURRENT STATUS ON RUBRIC FORMS,  EXECUTIVE SUMMARIES &amp; IMPLEMENTATION PLAN </vt:lpstr>
      <vt:lpstr>PROBLEMS FACED IN RECTIFYING THE WEAKNESS IDENTIFIED IN IMPLEMENTATION PLANS </vt:lpstr>
      <vt:lpstr>PROBLEMS FACED IN RECTIFYING THE WEAKNESS</vt:lpstr>
      <vt:lpstr>CORRECTIVE ACTIONS TAKEN </vt:lpstr>
      <vt:lpstr>CORRECTIVE ACTION TAKEN </vt:lpstr>
      <vt:lpstr>DEPARTMENT OF ALLIED HEALTH SCIENCES</vt:lpstr>
      <vt:lpstr>DEPARTMENT OF BIOCHEMISTRY </vt:lpstr>
      <vt:lpstr>DEPARTMENT OF HEMATOLOGY </vt:lpstr>
      <vt:lpstr>DEPARTMENT OF MORBID ANATOMY  &amp; HISTOPATHOLOGY </vt:lpstr>
      <vt:lpstr>DEPARTMENT OF PHARMACOLOGY </vt:lpstr>
      <vt:lpstr>DEPARTMENT OF PHYSIOLOGY  &amp; CELL BIOLOGY </vt:lpstr>
      <vt:lpstr>DEPARTMENT OF IMMUNOLOGY </vt:lpstr>
      <vt:lpstr>NUMBER OF PROGRAMS IN WHICH 2ND CYCLE OF SARS IS INITIATED: </vt:lpstr>
      <vt:lpstr>NUMBER OF PROGRAMS FOR 2ND CYCLE OF SARS : 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Noreen Aslam</dc:creator>
  <cp:lastModifiedBy>Noreen Aslam</cp:lastModifiedBy>
  <cp:revision>271</cp:revision>
  <dcterms:created xsi:type="dcterms:W3CDTF">2012-03-21T03:53:50Z</dcterms:created>
  <dcterms:modified xsi:type="dcterms:W3CDTF">2012-09-11T05:36:18Z</dcterms:modified>
</cp:coreProperties>
</file>